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7" r:id="rId2"/>
    <p:sldId id="265" r:id="rId3"/>
    <p:sldId id="327" r:id="rId4"/>
    <p:sldId id="268" r:id="rId5"/>
    <p:sldId id="267" r:id="rId6"/>
    <p:sldId id="375" r:id="rId7"/>
    <p:sldId id="369" r:id="rId8"/>
    <p:sldId id="372" r:id="rId9"/>
    <p:sldId id="370" r:id="rId10"/>
    <p:sldId id="338" r:id="rId11"/>
    <p:sldId id="340" r:id="rId12"/>
    <p:sldId id="371" r:id="rId13"/>
    <p:sldId id="373" r:id="rId14"/>
    <p:sldId id="363" r:id="rId15"/>
    <p:sldId id="36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07"/>
  </p:normalViewPr>
  <p:slideViewPr>
    <p:cSldViewPr snapToGrid="0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623420-4399-47AB-86D8-BB4B0D040B9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009DE51-803F-4CFC-B320-2BF954890B1A}">
      <dgm:prSet/>
      <dgm:spPr/>
      <dgm:t>
        <a:bodyPr/>
        <a:lstStyle/>
        <a:p>
          <a:r>
            <a:rPr lang="en-US" dirty="0"/>
            <a:t>(the) G.O.A.T. Difference</a:t>
          </a:r>
        </a:p>
      </dgm:t>
    </dgm:pt>
    <dgm:pt modelId="{61B6DCF1-049B-46E7-9306-554F88C8AE7A}" type="parTrans" cxnId="{B288318E-11BB-4AB3-8F57-773F3423617C}">
      <dgm:prSet/>
      <dgm:spPr/>
      <dgm:t>
        <a:bodyPr/>
        <a:lstStyle/>
        <a:p>
          <a:endParaRPr lang="en-US"/>
        </a:p>
      </dgm:t>
    </dgm:pt>
    <dgm:pt modelId="{9871C978-3CF6-42F0-B6C9-08294C439616}" type="sibTrans" cxnId="{B288318E-11BB-4AB3-8F57-773F3423617C}">
      <dgm:prSet/>
      <dgm:spPr/>
      <dgm:t>
        <a:bodyPr/>
        <a:lstStyle/>
        <a:p>
          <a:endParaRPr lang="en-US"/>
        </a:p>
      </dgm:t>
    </dgm:pt>
    <dgm:pt modelId="{CBC89425-11BF-4ED0-9372-1AA52C78BCB9}">
      <dgm:prSet/>
      <dgm:spPr/>
      <dgm:t>
        <a:bodyPr/>
        <a:lstStyle/>
        <a:p>
          <a:r>
            <a:rPr lang="en-US" dirty="0"/>
            <a:t>Lis’n Signature Protein</a:t>
          </a:r>
        </a:p>
      </dgm:t>
    </dgm:pt>
    <dgm:pt modelId="{7926A577-3A9B-4A01-B120-21776C49D112}" type="parTrans" cxnId="{8C9CE761-3DC4-42D7-97B2-F6295944242B}">
      <dgm:prSet/>
      <dgm:spPr/>
      <dgm:t>
        <a:bodyPr/>
        <a:lstStyle/>
        <a:p>
          <a:endParaRPr lang="en-US"/>
        </a:p>
      </dgm:t>
    </dgm:pt>
    <dgm:pt modelId="{D997A4AA-E495-43A9-A2D9-619D06497059}" type="sibTrans" cxnId="{8C9CE761-3DC4-42D7-97B2-F6295944242B}">
      <dgm:prSet/>
      <dgm:spPr/>
      <dgm:t>
        <a:bodyPr/>
        <a:lstStyle/>
        <a:p>
          <a:endParaRPr lang="en-US"/>
        </a:p>
      </dgm:t>
    </dgm:pt>
    <dgm:pt modelId="{FD64DA4A-AF96-432B-881D-BA6DC2070BF5}">
      <dgm:prSet/>
      <dgm:spPr/>
      <dgm:t>
        <a:bodyPr/>
        <a:lstStyle/>
        <a:p>
          <a:r>
            <a:rPr lang="en-US"/>
            <a:t>Triple Curl Complex- defines curl, humidity control, adds moisture</a:t>
          </a:r>
        </a:p>
      </dgm:t>
    </dgm:pt>
    <dgm:pt modelId="{253369E9-3B21-4447-8F03-751BEC28F38A}" type="parTrans" cxnId="{0CFC5BFF-6B6F-4DFF-B394-E9B63324ECE3}">
      <dgm:prSet/>
      <dgm:spPr/>
      <dgm:t>
        <a:bodyPr/>
        <a:lstStyle/>
        <a:p>
          <a:endParaRPr lang="en-US"/>
        </a:p>
      </dgm:t>
    </dgm:pt>
    <dgm:pt modelId="{E16B2B05-BA1A-4FF1-8D92-1CCD007F24DA}" type="sibTrans" cxnId="{0CFC5BFF-6B6F-4DFF-B394-E9B63324ECE3}">
      <dgm:prSet/>
      <dgm:spPr/>
      <dgm:t>
        <a:bodyPr/>
        <a:lstStyle/>
        <a:p>
          <a:endParaRPr lang="en-US"/>
        </a:p>
      </dgm:t>
    </dgm:pt>
    <dgm:pt modelId="{C490D0E0-2494-4150-AB02-4748437E8BD5}">
      <dgm:prSet/>
      <dgm:spPr/>
      <dgm:t>
        <a:bodyPr/>
        <a:lstStyle/>
        <a:p>
          <a:r>
            <a:rPr lang="en-US" dirty="0"/>
            <a:t>Sunflower Seed Extract</a:t>
          </a:r>
        </a:p>
      </dgm:t>
    </dgm:pt>
    <dgm:pt modelId="{22A3E1C6-1F7D-49AD-B746-263AB3555804}" type="parTrans" cxnId="{E3058476-3022-414B-86C8-4D8893C417C9}">
      <dgm:prSet/>
      <dgm:spPr/>
      <dgm:t>
        <a:bodyPr/>
        <a:lstStyle/>
        <a:p>
          <a:endParaRPr lang="en-US"/>
        </a:p>
      </dgm:t>
    </dgm:pt>
    <dgm:pt modelId="{D204F98C-9C38-4FDA-A54D-AADAD8C978D3}" type="sibTrans" cxnId="{E3058476-3022-414B-86C8-4D8893C417C9}">
      <dgm:prSet/>
      <dgm:spPr/>
      <dgm:t>
        <a:bodyPr/>
        <a:lstStyle/>
        <a:p>
          <a:endParaRPr lang="en-US"/>
        </a:p>
      </dgm:t>
    </dgm:pt>
    <dgm:pt modelId="{5A6A45C2-74F8-43AB-AEF3-1CD720FC3FBD}">
      <dgm:prSet/>
      <dgm:spPr/>
      <dgm:t>
        <a:bodyPr/>
        <a:lstStyle/>
        <a:p>
          <a:r>
            <a:rPr lang="en-US"/>
            <a:t>NON_STICKY!!  Touchable hair!</a:t>
          </a:r>
        </a:p>
      </dgm:t>
    </dgm:pt>
    <dgm:pt modelId="{E2133E5A-268E-4309-A074-CBC1EAF9D424}" type="parTrans" cxnId="{8D52F02B-EB5A-43C0-AEF0-5AC2445F25FF}">
      <dgm:prSet/>
      <dgm:spPr/>
      <dgm:t>
        <a:bodyPr/>
        <a:lstStyle/>
        <a:p>
          <a:endParaRPr lang="en-US"/>
        </a:p>
      </dgm:t>
    </dgm:pt>
    <dgm:pt modelId="{579E2101-996C-49A7-B4E8-D323D9429C38}" type="sibTrans" cxnId="{8D52F02B-EB5A-43C0-AEF0-5AC2445F25FF}">
      <dgm:prSet/>
      <dgm:spPr/>
      <dgm:t>
        <a:bodyPr/>
        <a:lstStyle/>
        <a:p>
          <a:endParaRPr lang="en-US"/>
        </a:p>
      </dgm:t>
    </dgm:pt>
    <dgm:pt modelId="{12454251-86FB-41AE-BF36-AE63D3CECA8A}">
      <dgm:prSet/>
      <dgm:spPr/>
      <dgm:t>
        <a:bodyPr/>
        <a:lstStyle/>
        <a:p>
          <a:r>
            <a:rPr lang="en-US"/>
            <a:t>Not heavy….  All hair types</a:t>
          </a:r>
        </a:p>
      </dgm:t>
    </dgm:pt>
    <dgm:pt modelId="{D4D611B0-2EBC-45AF-AC19-7F62BA134255}" type="parTrans" cxnId="{041ACA74-3016-4D3B-806D-E5C8C42DDB01}">
      <dgm:prSet/>
      <dgm:spPr/>
      <dgm:t>
        <a:bodyPr/>
        <a:lstStyle/>
        <a:p>
          <a:endParaRPr lang="en-US"/>
        </a:p>
      </dgm:t>
    </dgm:pt>
    <dgm:pt modelId="{CD8C0DDC-52A1-4D3A-93C4-B2EB1E3A44E9}" type="sibTrans" cxnId="{041ACA74-3016-4D3B-806D-E5C8C42DDB01}">
      <dgm:prSet/>
      <dgm:spPr/>
      <dgm:t>
        <a:bodyPr/>
        <a:lstStyle/>
        <a:p>
          <a:endParaRPr lang="en-US"/>
        </a:p>
      </dgm:t>
    </dgm:pt>
    <dgm:pt modelId="{77AD3205-2147-D64B-9C42-4FFD3B0EF6AA}" type="pres">
      <dgm:prSet presAssocID="{FC623420-4399-47AB-86D8-BB4B0D040B9B}" presName="diagram" presStyleCnt="0">
        <dgm:presLayoutVars>
          <dgm:dir/>
          <dgm:resizeHandles val="exact"/>
        </dgm:presLayoutVars>
      </dgm:prSet>
      <dgm:spPr/>
    </dgm:pt>
    <dgm:pt modelId="{465DB3F4-9952-9648-BAEE-0DE7E24A9A6F}" type="pres">
      <dgm:prSet presAssocID="{1009DE51-803F-4CFC-B320-2BF954890B1A}" presName="node" presStyleLbl="node1" presStyleIdx="0" presStyleCnt="1">
        <dgm:presLayoutVars>
          <dgm:bulletEnabled val="1"/>
        </dgm:presLayoutVars>
      </dgm:prSet>
      <dgm:spPr/>
    </dgm:pt>
  </dgm:ptLst>
  <dgm:cxnLst>
    <dgm:cxn modelId="{8D52F02B-EB5A-43C0-AEF0-5AC2445F25FF}" srcId="{1009DE51-803F-4CFC-B320-2BF954890B1A}" destId="{5A6A45C2-74F8-43AB-AEF3-1CD720FC3FBD}" srcOrd="3" destOrd="0" parTransId="{E2133E5A-268E-4309-A074-CBC1EAF9D424}" sibTransId="{579E2101-996C-49A7-B4E8-D323D9429C38}"/>
    <dgm:cxn modelId="{19C6F637-95CE-7849-9469-D89ABE7A462F}" type="presOf" srcId="{CBC89425-11BF-4ED0-9372-1AA52C78BCB9}" destId="{465DB3F4-9952-9648-BAEE-0DE7E24A9A6F}" srcOrd="0" destOrd="1" presId="urn:microsoft.com/office/officeart/2005/8/layout/default"/>
    <dgm:cxn modelId="{91E0C13F-694D-FD4E-AD1D-5EF8DA7248F3}" type="presOf" srcId="{C490D0E0-2494-4150-AB02-4748437E8BD5}" destId="{465DB3F4-9952-9648-BAEE-0DE7E24A9A6F}" srcOrd="0" destOrd="3" presId="urn:microsoft.com/office/officeart/2005/8/layout/default"/>
    <dgm:cxn modelId="{8C9CE761-3DC4-42D7-97B2-F6295944242B}" srcId="{1009DE51-803F-4CFC-B320-2BF954890B1A}" destId="{CBC89425-11BF-4ED0-9372-1AA52C78BCB9}" srcOrd="0" destOrd="0" parTransId="{7926A577-3A9B-4A01-B120-21776C49D112}" sibTransId="{D997A4AA-E495-43A9-A2D9-619D06497059}"/>
    <dgm:cxn modelId="{041ACA74-3016-4D3B-806D-E5C8C42DDB01}" srcId="{1009DE51-803F-4CFC-B320-2BF954890B1A}" destId="{12454251-86FB-41AE-BF36-AE63D3CECA8A}" srcOrd="4" destOrd="0" parTransId="{D4D611B0-2EBC-45AF-AC19-7F62BA134255}" sibTransId="{CD8C0DDC-52A1-4D3A-93C4-B2EB1E3A44E9}"/>
    <dgm:cxn modelId="{E3058476-3022-414B-86C8-4D8893C417C9}" srcId="{1009DE51-803F-4CFC-B320-2BF954890B1A}" destId="{C490D0E0-2494-4150-AB02-4748437E8BD5}" srcOrd="2" destOrd="0" parTransId="{22A3E1C6-1F7D-49AD-B746-263AB3555804}" sibTransId="{D204F98C-9C38-4FDA-A54D-AADAD8C978D3}"/>
    <dgm:cxn modelId="{694B1987-FB7E-5645-B50E-F7BC9F3BD74C}" type="presOf" srcId="{FC623420-4399-47AB-86D8-BB4B0D040B9B}" destId="{77AD3205-2147-D64B-9C42-4FFD3B0EF6AA}" srcOrd="0" destOrd="0" presId="urn:microsoft.com/office/officeart/2005/8/layout/default"/>
    <dgm:cxn modelId="{DC15BA89-56FE-1F4B-BEB9-FE2C40C04D28}" type="presOf" srcId="{1009DE51-803F-4CFC-B320-2BF954890B1A}" destId="{465DB3F4-9952-9648-BAEE-0DE7E24A9A6F}" srcOrd="0" destOrd="0" presId="urn:microsoft.com/office/officeart/2005/8/layout/default"/>
    <dgm:cxn modelId="{B288318E-11BB-4AB3-8F57-773F3423617C}" srcId="{FC623420-4399-47AB-86D8-BB4B0D040B9B}" destId="{1009DE51-803F-4CFC-B320-2BF954890B1A}" srcOrd="0" destOrd="0" parTransId="{61B6DCF1-049B-46E7-9306-554F88C8AE7A}" sibTransId="{9871C978-3CF6-42F0-B6C9-08294C439616}"/>
    <dgm:cxn modelId="{37494D90-CC6D-A743-8935-825CD71DC181}" type="presOf" srcId="{12454251-86FB-41AE-BF36-AE63D3CECA8A}" destId="{465DB3F4-9952-9648-BAEE-0DE7E24A9A6F}" srcOrd="0" destOrd="5" presId="urn:microsoft.com/office/officeart/2005/8/layout/default"/>
    <dgm:cxn modelId="{0A8276DC-9D5B-B84F-B159-5F3EEF38756B}" type="presOf" srcId="{5A6A45C2-74F8-43AB-AEF3-1CD720FC3FBD}" destId="{465DB3F4-9952-9648-BAEE-0DE7E24A9A6F}" srcOrd="0" destOrd="4" presId="urn:microsoft.com/office/officeart/2005/8/layout/default"/>
    <dgm:cxn modelId="{86D12ADF-1376-6D40-8922-E434D37C9F40}" type="presOf" srcId="{FD64DA4A-AF96-432B-881D-BA6DC2070BF5}" destId="{465DB3F4-9952-9648-BAEE-0DE7E24A9A6F}" srcOrd="0" destOrd="2" presId="urn:microsoft.com/office/officeart/2005/8/layout/default"/>
    <dgm:cxn modelId="{0CFC5BFF-6B6F-4DFF-B394-E9B63324ECE3}" srcId="{1009DE51-803F-4CFC-B320-2BF954890B1A}" destId="{FD64DA4A-AF96-432B-881D-BA6DC2070BF5}" srcOrd="1" destOrd="0" parTransId="{253369E9-3B21-4447-8F03-751BEC28F38A}" sibTransId="{E16B2B05-BA1A-4FF1-8D92-1CCD007F24DA}"/>
    <dgm:cxn modelId="{EA58C69B-E97A-854D-A7F4-522CFAA0C89E}" type="presParOf" srcId="{77AD3205-2147-D64B-9C42-4FFD3B0EF6AA}" destId="{465DB3F4-9952-9648-BAEE-0DE7E24A9A6F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5DB3F4-9952-9648-BAEE-0DE7E24A9A6F}">
      <dsp:nvSpPr>
        <dsp:cNvPr id="0" name=""/>
        <dsp:cNvSpPr/>
      </dsp:nvSpPr>
      <dsp:spPr>
        <a:xfrm>
          <a:off x="0" y="105263"/>
          <a:ext cx="6984463" cy="41906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(the) G.O.A.T. Difference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Lis’n Signature Protein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/>
            <a:t>Triple Curl Complex- defines curl, humidity control, adds moisture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Sunflower Seed Extract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/>
            <a:t>NON_STICKY!!  Touchable hair!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/>
            <a:t>Not heavy….  All hair types</a:t>
          </a:r>
        </a:p>
      </dsp:txBody>
      <dsp:txXfrm>
        <a:off x="0" y="105263"/>
        <a:ext cx="6984463" cy="41906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1178FC-7DA4-2746-A6D5-74D48FBA825B}" type="datetimeFigureOut">
              <a:rPr lang="en-US" smtClean="0"/>
              <a:t>2/22/24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3C5EA-5562-4B41-9736-3984E6A74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8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 Thank you and welcome to my farm!  I really appreciate you coming to help me celebrate the </a:t>
            </a:r>
            <a:r>
              <a:rPr lang="en-US" dirty="0" err="1"/>
              <a:t>Lis’n</a:t>
            </a:r>
            <a:r>
              <a:rPr lang="en-US" dirty="0"/>
              <a:t> 5 year Anniversary!  Let’s give a round of applause to the people that made that happen</a:t>
            </a:r>
          </a:p>
          <a:p>
            <a:r>
              <a:rPr lang="en-US" dirty="0"/>
              <a:t>Kevin  beer</a:t>
            </a:r>
          </a:p>
          <a:p>
            <a:r>
              <a:rPr lang="en-US" dirty="0"/>
              <a:t>Amy   VIP of the company  Justin, the thinker, idea guy and all around muscle</a:t>
            </a:r>
          </a:p>
          <a:p>
            <a:r>
              <a:rPr lang="en-US" dirty="0"/>
              <a:t>Dave--  Go to warehouse guy</a:t>
            </a:r>
          </a:p>
          <a:p>
            <a:r>
              <a:rPr lang="en-US" dirty="0"/>
              <a:t>Anne   Sister sales director and attention to detail</a:t>
            </a:r>
          </a:p>
          <a:p>
            <a:r>
              <a:rPr lang="en-US" dirty="0"/>
              <a:t>Marsha Sales director who knows everyone!</a:t>
            </a:r>
          </a:p>
          <a:p>
            <a:r>
              <a:rPr lang="en-US" dirty="0"/>
              <a:t>Betty and Julie,  warehouse operations.  The ones who get it done</a:t>
            </a:r>
          </a:p>
          <a:p>
            <a:r>
              <a:rPr lang="en-US" dirty="0"/>
              <a:t>Education Team:  Nick Caiti, </a:t>
            </a:r>
            <a:r>
              <a:rPr lang="en-US" dirty="0" err="1"/>
              <a:t>Bethie</a:t>
            </a:r>
            <a:r>
              <a:rPr lang="en-US" dirty="0"/>
              <a:t>, Angie, Rudy, Mandy</a:t>
            </a:r>
          </a:p>
          <a:p>
            <a:r>
              <a:rPr lang="en-US" dirty="0"/>
              <a:t>Speakers:  Natalie, and Jeff</a:t>
            </a:r>
          </a:p>
          <a:p>
            <a:r>
              <a:rPr lang="en-US" dirty="0"/>
              <a:t>(Round of applause_</a:t>
            </a:r>
          </a:p>
          <a:p>
            <a:r>
              <a:rPr lang="en-US" dirty="0"/>
              <a:t>Gift Bag contents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710C1-D4E2-A942-9E91-F4EBE46A0FA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251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F82AC-C14B-DCA4-BC7B-DC10AE1BAF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79C57A-20B4-D290-E576-3BE1F868E5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EAF026-5E1A-7ACC-A3C5-A6F815FB3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29A9-E765-8E44-8B11-121DE066D17B}" type="datetimeFigureOut">
              <a:rPr lang="en-US" smtClean="0"/>
              <a:t>2/22/24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A8DB1-16B7-EB1C-20CE-B1CCD7F83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FF313F-7F83-735E-0630-2E90999B1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A64B-7CC9-8743-932F-C42379E5F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324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8647F-B198-06EB-440E-18AC8C6DA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E969B-641D-17BD-2060-25AD3E0C2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2A3DA-178C-1F3A-2DF8-DAD700F91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29A9-E765-8E44-8B11-121DE066D17B}" type="datetimeFigureOut">
              <a:rPr lang="en-US" smtClean="0"/>
              <a:t>2/22/24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DE382-FC41-DB91-CCA8-3353CFFE4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1A884-6795-AD49-8416-D2EDFE02A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A64B-7CC9-8743-932F-C42379E5F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067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8359E-34A8-D0B1-92DA-C4FCA1CC2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977768-9D1B-CCED-5A9D-9D8A15030E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CC41C-B85C-2901-DF4D-028C28BD8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29A9-E765-8E44-8B11-121DE066D17B}" type="datetimeFigureOut">
              <a:rPr lang="en-US" smtClean="0"/>
              <a:t>2/22/24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60DA7C-E6BD-8FD2-0B4A-1CFDAAEEF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B3F29-090F-EC21-C509-4979CC117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A64B-7CC9-8743-932F-C42379E5F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233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D541F-8D8B-54E1-C231-459E9D5EE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F9973-E9DA-F9A2-67BC-DE86DA5148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39FCE9-23A3-1E83-EC42-57BA4011AF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3AED80-17BE-BFE6-6296-EDB54647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29A9-E765-8E44-8B11-121DE066D17B}" type="datetimeFigureOut">
              <a:rPr lang="en-US" smtClean="0"/>
              <a:t>2/22/24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D23803-72BE-3D8C-B2F9-D390AADCA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639934-EA0F-2897-6E53-4E0071C98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A64B-7CC9-8743-932F-C42379E5F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8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F1D27-F34D-35A6-8B70-502CF0D7B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259D0-AA90-B158-A9BD-BE1C76568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21783C-4ADD-843D-CB36-CB03631CB3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6AEF59-5C2A-47BD-6EEB-4DF1B5435F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D1B93D-BC63-6952-7DFF-738E210073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43BEF3-2599-8802-5F99-949C6C3A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29A9-E765-8E44-8B11-121DE066D17B}" type="datetimeFigureOut">
              <a:rPr lang="en-US" smtClean="0"/>
              <a:t>2/22/24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695E72-2170-E66A-E794-2DAF996DB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AEA64F-2156-9AB8-9198-ED134EC85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A64B-7CC9-8743-932F-C42379E5F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507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00AB2-31D1-3CD4-7042-68226419A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C801AB-D6C3-9BDE-3BFC-95BF79E00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29A9-E765-8E44-8B11-121DE066D17B}" type="datetimeFigureOut">
              <a:rPr lang="en-US" smtClean="0"/>
              <a:t>2/22/24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CCEDA2-A92A-4C9E-0050-05931FAB3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D3DA7A-C6DA-BE01-E332-D38A45E36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A64B-7CC9-8743-932F-C42379E5F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74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44D9B9-516E-0EF1-4C47-A4EAD97B9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29A9-E765-8E44-8B11-121DE066D17B}" type="datetimeFigureOut">
              <a:rPr lang="en-US" smtClean="0"/>
              <a:t>2/22/24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6FDE4C-929A-2F86-E91C-D3C0FBE11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F8DE0-23CA-587F-ED53-E2FC7ABA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A64B-7CC9-8743-932F-C42379E5F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878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3CDCC-0DAB-75B2-C91F-C51DCFEE5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A42FF-CD80-38B3-4986-4BC5EAD92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49987-8743-78B4-99AB-0170BB24A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D6D593-4B1A-E204-032D-A255A043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29A9-E765-8E44-8B11-121DE066D17B}" type="datetimeFigureOut">
              <a:rPr lang="en-US" smtClean="0"/>
              <a:t>2/22/24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81C2AC-8982-6575-5A34-33C358EBA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D0BF4F-6CFC-D2E1-AD68-0A4BD83B2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A64B-7CC9-8743-932F-C42379E5F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677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91029-85BC-1799-424B-A8D4BFD93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A18B50-04D2-9749-63B0-2CDCD8D8C0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3725F3-D029-EF1E-BD42-398AFE223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71BA3F-6E30-F85C-1F04-46B0A166D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29A9-E765-8E44-8B11-121DE066D17B}" type="datetimeFigureOut">
              <a:rPr lang="en-US" smtClean="0"/>
              <a:t>2/22/24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FB6C2-7057-4C67-9D85-5D5FB70B3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F5BD65-78B3-3FCC-9F3F-28717591E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A64B-7CC9-8743-932F-C42379E5F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22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000AF-A894-6AC9-420D-0B1ECC7FF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647E9C-5C7B-0031-A64D-13354F6E50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F6DA41-A232-99E8-1A3D-AD29A07B2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29A9-E765-8E44-8B11-121DE066D17B}" type="datetimeFigureOut">
              <a:rPr lang="en-US" smtClean="0"/>
              <a:t>2/22/24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39096-5B07-7783-5DC9-C1339787D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024963-798C-BCE7-4B31-A999E997B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A64B-7CC9-8743-932F-C42379E5F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02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5098AB-479D-31E0-3E07-96E2233078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4A0E2E-DF6F-AE73-585B-D629BD9B3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E27C0F-95B2-215A-C665-D78CC8B38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29A9-E765-8E44-8B11-121DE066D17B}" type="datetimeFigureOut">
              <a:rPr lang="en-US" smtClean="0"/>
              <a:t>2/22/24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22A16-9DB3-DF97-DA40-9F5825647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E405DB-3199-E668-7705-25B30427F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A64B-7CC9-8743-932F-C42379E5F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690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9C49E1-7B60-02DE-5E0E-8A393AD1E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89E345-000D-B647-43AB-F49F822F6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03C938-ADAF-20E8-3537-95E0FD500C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329A9-E765-8E44-8B11-121DE066D17B}" type="datetimeFigureOut">
              <a:rPr lang="en-US" smtClean="0"/>
              <a:t>2/22/24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DED31C-BE9E-F308-6FAA-5152CD000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08510D-4E9E-D514-E8E1-DDA31B6C2E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0A64B-7CC9-8743-932F-C42379E5F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535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2B132-E110-AAC9-3F52-79BEBC6275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2E467D-0AE6-3FEA-4675-7C677A2947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807F7B98-E271-8499-E346-D7DD22804E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361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2B132-E110-AAC9-3F52-79BEBC6275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2E467D-0AE6-3FEA-4675-7C677A2947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mammal&#10;&#10;Description automatically generated">
            <a:extLst>
              <a:ext uri="{FF2B5EF4-FFF2-40B4-BE49-F238E27FC236}">
                <a16:creationId xmlns:a16="http://schemas.microsoft.com/office/drawing/2014/main" id="{2460D7CE-851D-9617-4D60-47A22387B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433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B40D5F-DBBF-BE40-B2BF-8F2880F81585}"/>
              </a:ext>
            </a:extLst>
          </p:cNvPr>
          <p:cNvSpPr txBox="1"/>
          <p:nvPr/>
        </p:nvSpPr>
        <p:spPr>
          <a:xfrm>
            <a:off x="7464614" y="1783959"/>
            <a:ext cx="4619356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600" dirty="0"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A close-up of a plant&#10;&#10;Description automatically generated with low confidence">
            <a:extLst>
              <a:ext uri="{FF2B5EF4-FFF2-40B4-BE49-F238E27FC236}">
                <a16:creationId xmlns:a16="http://schemas.microsoft.com/office/drawing/2014/main" id="{F333BE49-C386-1244-A53A-BF270D9BBB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40" r="-1" b="-1"/>
          <a:stretch/>
        </p:blipFill>
        <p:spPr>
          <a:xfrm>
            <a:off x="0" y="0"/>
            <a:ext cx="6911363" cy="674370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564EB89E-9FDD-2761-4549-F7D538A6C1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363" y="-133658"/>
            <a:ext cx="5280637" cy="6857971"/>
          </a:xfrm>
          <a:prstGeom prst="rect">
            <a:avLst/>
          </a:prstGeom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5CCF27-B3C0-DC96-20FD-140BB5518DD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9988" y="3896897"/>
            <a:ext cx="2775390" cy="271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957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2B132-E110-AAC9-3F52-79BEBC6275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2E467D-0AE6-3FEA-4675-7C677A2947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2C30537-6CBA-7AF1-7734-AC1AC7167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4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052E9-0A4D-BF3B-6767-D4FE337A74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EE1307-5F0B-DEA4-135E-92AEBD210F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0B232539-508B-8C55-61F5-9DF80F0AFA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762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37506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55667" y="1301058"/>
            <a:ext cx="8809514" cy="286232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en-US" sz="6000" dirty="0">
              <a:solidFill>
                <a:srgbClr val="5B6933"/>
              </a:solidFill>
              <a:latin typeface="Baskerville Old Face" charset="0"/>
              <a:ea typeface="Baskerville Old Face" charset="0"/>
              <a:cs typeface="Baskerville Old Face" charset="0"/>
            </a:endParaRPr>
          </a:p>
          <a:p>
            <a:endParaRPr lang="en-US" sz="6000" dirty="0">
              <a:solidFill>
                <a:srgbClr val="5B6933"/>
              </a:solidFill>
              <a:latin typeface="Baskerville Old Face" charset="0"/>
              <a:ea typeface="Baskerville Old Face" charset="0"/>
              <a:cs typeface="Baskerville Old Face" charset="0"/>
            </a:endParaRPr>
          </a:p>
          <a:p>
            <a:r>
              <a:rPr lang="en-US" sz="6000" dirty="0">
                <a:solidFill>
                  <a:srgbClr val="5B6933"/>
                </a:solidFill>
                <a:latin typeface="Baskerville Old Face" charset="0"/>
                <a:ea typeface="Baskerville Old Face" charset="0"/>
                <a:cs typeface="Baskerville Old Face" charset="0"/>
              </a:rPr>
              <a:t>                  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3798" y="3429000"/>
            <a:ext cx="2775390" cy="2711669"/>
          </a:xfrm>
          <a:prstGeom prst="rect">
            <a:avLst/>
          </a:prstGeom>
        </p:spPr>
      </p:pic>
      <p:pic>
        <p:nvPicPr>
          <p:cNvPr id="4" name="Picture 3" descr="A bottle of shampoo with text&#10;&#10;Description automatically generated">
            <a:extLst>
              <a:ext uri="{FF2B5EF4-FFF2-40B4-BE49-F238E27FC236}">
                <a16:creationId xmlns:a16="http://schemas.microsoft.com/office/drawing/2014/main" id="{462C3FD6-7393-13CE-48B9-B8A049264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50" y="12700"/>
            <a:ext cx="7772400" cy="503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06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37506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505716" y="843858"/>
            <a:ext cx="8809514" cy="286232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en-US" sz="6000" dirty="0">
              <a:solidFill>
                <a:srgbClr val="5B6933"/>
              </a:solidFill>
              <a:latin typeface="Baskerville Old Face" charset="0"/>
              <a:ea typeface="Baskerville Old Face" charset="0"/>
              <a:cs typeface="Baskerville Old Face" charset="0"/>
            </a:endParaRPr>
          </a:p>
          <a:p>
            <a:endParaRPr lang="en-US" sz="6000" dirty="0">
              <a:solidFill>
                <a:srgbClr val="5B6933"/>
              </a:solidFill>
              <a:latin typeface="Baskerville Old Face" charset="0"/>
              <a:ea typeface="Baskerville Old Face" charset="0"/>
              <a:cs typeface="Baskerville Old Face" charset="0"/>
            </a:endParaRPr>
          </a:p>
          <a:p>
            <a:r>
              <a:rPr lang="en-US" sz="6000" dirty="0">
                <a:solidFill>
                  <a:srgbClr val="5B6933"/>
                </a:solidFill>
                <a:latin typeface="Baskerville Old Face" charset="0"/>
                <a:ea typeface="Baskerville Old Face" charset="0"/>
                <a:cs typeface="Baskerville Old Face" charset="0"/>
              </a:rPr>
              <a:t>                  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3798" y="3429000"/>
            <a:ext cx="2775390" cy="2711669"/>
          </a:xfrm>
          <a:prstGeom prst="rect">
            <a:avLst/>
          </a:prstGeom>
        </p:spPr>
      </p:pic>
      <p:pic>
        <p:nvPicPr>
          <p:cNvPr id="8" name="Picture 7" descr="A close-up of a product&#10;&#10;Description automatically generated">
            <a:extLst>
              <a:ext uri="{FF2B5EF4-FFF2-40B4-BE49-F238E27FC236}">
                <a16:creationId xmlns:a16="http://schemas.microsoft.com/office/drawing/2014/main" id="{58ACB9CF-2F2B-7C5A-A322-597547513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900" y="444500"/>
            <a:ext cx="7772400" cy="453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553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37506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505716" y="843858"/>
            <a:ext cx="8809514" cy="286232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en-US" sz="6000" dirty="0">
              <a:solidFill>
                <a:srgbClr val="5B6933"/>
              </a:solidFill>
              <a:latin typeface="Baskerville Old Face" charset="0"/>
              <a:ea typeface="Baskerville Old Face" charset="0"/>
              <a:cs typeface="Baskerville Old Face" charset="0"/>
            </a:endParaRPr>
          </a:p>
          <a:p>
            <a:endParaRPr lang="en-US" sz="6000" dirty="0">
              <a:solidFill>
                <a:srgbClr val="5B6933"/>
              </a:solidFill>
              <a:latin typeface="Baskerville Old Face" charset="0"/>
              <a:ea typeface="Baskerville Old Face" charset="0"/>
              <a:cs typeface="Baskerville Old Face" charset="0"/>
            </a:endParaRPr>
          </a:p>
          <a:p>
            <a:r>
              <a:rPr lang="en-US" sz="6000" dirty="0">
                <a:solidFill>
                  <a:srgbClr val="5B6933"/>
                </a:solidFill>
                <a:latin typeface="Baskerville Old Face" charset="0"/>
                <a:ea typeface="Baskerville Old Face" charset="0"/>
                <a:cs typeface="Baskerville Old Face" charset="0"/>
              </a:rPr>
              <a:t>                  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3798" y="3429000"/>
            <a:ext cx="2775390" cy="2711669"/>
          </a:xfrm>
          <a:prstGeom prst="rect">
            <a:avLst/>
          </a:prstGeom>
        </p:spPr>
      </p:pic>
      <p:pic>
        <p:nvPicPr>
          <p:cNvPr id="8" name="Picture 7" descr="A product with a sprayer&#10;&#10;Description automatically generated">
            <a:extLst>
              <a:ext uri="{FF2B5EF4-FFF2-40B4-BE49-F238E27FC236}">
                <a16:creationId xmlns:a16="http://schemas.microsoft.com/office/drawing/2014/main" id="{B54E7CCB-24D6-6FD0-E65B-00A4B2271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3936" y="-95349"/>
            <a:ext cx="7356268" cy="657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15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37506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505716" y="843858"/>
            <a:ext cx="8809514" cy="286232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en-US" sz="6000" dirty="0">
              <a:solidFill>
                <a:srgbClr val="5B6933"/>
              </a:solidFill>
              <a:latin typeface="Baskerville Old Face" charset="0"/>
              <a:ea typeface="Baskerville Old Face" charset="0"/>
              <a:cs typeface="Baskerville Old Face" charset="0"/>
            </a:endParaRPr>
          </a:p>
          <a:p>
            <a:endParaRPr lang="en-US" sz="6000" dirty="0">
              <a:solidFill>
                <a:srgbClr val="5B6933"/>
              </a:solidFill>
              <a:latin typeface="Baskerville Old Face" charset="0"/>
              <a:ea typeface="Baskerville Old Face" charset="0"/>
              <a:cs typeface="Baskerville Old Face" charset="0"/>
            </a:endParaRPr>
          </a:p>
          <a:p>
            <a:r>
              <a:rPr lang="en-US" sz="6000" dirty="0">
                <a:solidFill>
                  <a:srgbClr val="5B6933"/>
                </a:solidFill>
                <a:latin typeface="Baskerville Old Face" charset="0"/>
                <a:ea typeface="Baskerville Old Face" charset="0"/>
                <a:cs typeface="Baskerville Old Face" charset="0"/>
              </a:rPr>
              <a:t>                  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3798" y="3429000"/>
            <a:ext cx="2775390" cy="2711669"/>
          </a:xfrm>
          <a:prstGeom prst="rect">
            <a:avLst/>
          </a:prstGeom>
        </p:spPr>
      </p:pic>
      <p:pic>
        <p:nvPicPr>
          <p:cNvPr id="4" name="Picture 3" descr="A product with a label on it&#10;&#10;Description automatically generated">
            <a:extLst>
              <a:ext uri="{FF2B5EF4-FFF2-40B4-BE49-F238E27FC236}">
                <a16:creationId xmlns:a16="http://schemas.microsoft.com/office/drawing/2014/main" id="{4B2525B8-D420-CE29-D1C7-B481CA6FA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49" y="67293"/>
            <a:ext cx="6290541" cy="630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875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37506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55667" y="1301058"/>
            <a:ext cx="8809514" cy="286232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en-US" sz="6000" dirty="0">
              <a:solidFill>
                <a:srgbClr val="5B6933"/>
              </a:solidFill>
              <a:latin typeface="Baskerville Old Face" charset="0"/>
              <a:ea typeface="Baskerville Old Face" charset="0"/>
              <a:cs typeface="Baskerville Old Face" charset="0"/>
            </a:endParaRPr>
          </a:p>
          <a:p>
            <a:endParaRPr lang="en-US" sz="6000" dirty="0">
              <a:solidFill>
                <a:srgbClr val="5B6933"/>
              </a:solidFill>
              <a:latin typeface="Baskerville Old Face" charset="0"/>
              <a:ea typeface="Baskerville Old Face" charset="0"/>
              <a:cs typeface="Baskerville Old Face" charset="0"/>
            </a:endParaRPr>
          </a:p>
          <a:p>
            <a:r>
              <a:rPr lang="en-US" sz="6000" dirty="0">
                <a:solidFill>
                  <a:srgbClr val="5B6933"/>
                </a:solidFill>
                <a:latin typeface="Baskerville Old Face" charset="0"/>
                <a:ea typeface="Baskerville Old Face" charset="0"/>
                <a:cs typeface="Baskerville Old Face" charset="0"/>
              </a:rPr>
              <a:t>                  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3798" y="3429000"/>
            <a:ext cx="2775390" cy="2711669"/>
          </a:xfrm>
          <a:prstGeom prst="rect">
            <a:avLst/>
          </a:prstGeom>
        </p:spPr>
      </p:pic>
      <p:pic>
        <p:nvPicPr>
          <p:cNvPr id="4" name="Picture 3" descr="A spray bottle with text on it&#10;&#10;Description automatically generated">
            <a:extLst>
              <a:ext uri="{FF2B5EF4-FFF2-40B4-BE49-F238E27FC236}">
                <a16:creationId xmlns:a16="http://schemas.microsoft.com/office/drawing/2014/main" id="{9888D411-DBDC-7468-76E9-458E871799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650" y="125347"/>
            <a:ext cx="8365840" cy="660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892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37506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505716" y="843858"/>
            <a:ext cx="8809514" cy="286232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en-US" sz="6000" dirty="0">
              <a:solidFill>
                <a:srgbClr val="5B6933"/>
              </a:solidFill>
              <a:latin typeface="Baskerville Old Face" charset="0"/>
              <a:ea typeface="Baskerville Old Face" charset="0"/>
              <a:cs typeface="Baskerville Old Face" charset="0"/>
            </a:endParaRPr>
          </a:p>
          <a:p>
            <a:endParaRPr lang="en-US" sz="6000" dirty="0">
              <a:solidFill>
                <a:srgbClr val="5B6933"/>
              </a:solidFill>
              <a:latin typeface="Baskerville Old Face" charset="0"/>
              <a:ea typeface="Baskerville Old Face" charset="0"/>
              <a:cs typeface="Baskerville Old Face" charset="0"/>
            </a:endParaRPr>
          </a:p>
          <a:p>
            <a:r>
              <a:rPr lang="en-US" sz="6000" dirty="0">
                <a:solidFill>
                  <a:srgbClr val="5B6933"/>
                </a:solidFill>
                <a:latin typeface="Baskerville Old Face" charset="0"/>
                <a:ea typeface="Baskerville Old Face" charset="0"/>
                <a:cs typeface="Baskerville Old Face" charset="0"/>
              </a:rPr>
              <a:t>                  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3798" y="3429000"/>
            <a:ext cx="2775390" cy="2711669"/>
          </a:xfrm>
          <a:prstGeom prst="rect">
            <a:avLst/>
          </a:prstGeom>
        </p:spPr>
      </p:pic>
      <p:pic>
        <p:nvPicPr>
          <p:cNvPr id="4" name="Picture 3" descr="A black jar with green text&#10;&#10;Description automatically generated">
            <a:extLst>
              <a:ext uri="{FF2B5EF4-FFF2-40B4-BE49-F238E27FC236}">
                <a16:creationId xmlns:a16="http://schemas.microsoft.com/office/drawing/2014/main" id="{F1E118D7-7CD7-A88E-4E26-B403F94045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228" y="237506"/>
            <a:ext cx="9111739" cy="408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72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37506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505716" y="843858"/>
            <a:ext cx="8809514" cy="286232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en-US" sz="6000" dirty="0">
              <a:solidFill>
                <a:srgbClr val="5B6933"/>
              </a:solidFill>
              <a:latin typeface="Baskerville Old Face" charset="0"/>
              <a:ea typeface="Baskerville Old Face" charset="0"/>
              <a:cs typeface="Baskerville Old Face" charset="0"/>
            </a:endParaRPr>
          </a:p>
          <a:p>
            <a:endParaRPr lang="en-US" sz="6000" dirty="0">
              <a:solidFill>
                <a:srgbClr val="5B6933"/>
              </a:solidFill>
              <a:latin typeface="Baskerville Old Face" charset="0"/>
              <a:ea typeface="Baskerville Old Face" charset="0"/>
              <a:cs typeface="Baskerville Old Face" charset="0"/>
            </a:endParaRPr>
          </a:p>
          <a:p>
            <a:r>
              <a:rPr lang="en-US" sz="6000" dirty="0">
                <a:solidFill>
                  <a:srgbClr val="5B6933"/>
                </a:solidFill>
                <a:latin typeface="Baskerville Old Face" charset="0"/>
                <a:ea typeface="Baskerville Old Face" charset="0"/>
                <a:cs typeface="Baskerville Old Face" charset="0"/>
              </a:rPr>
              <a:t>                  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3798" y="3429000"/>
            <a:ext cx="2775390" cy="2711669"/>
          </a:xfrm>
          <a:prstGeom prst="rect">
            <a:avLst/>
          </a:prstGeom>
        </p:spPr>
      </p:pic>
      <p:pic>
        <p:nvPicPr>
          <p:cNvPr id="4" name="Picture 3" descr="A product with text on it&#10;&#10;Description automatically generated">
            <a:extLst>
              <a:ext uri="{FF2B5EF4-FFF2-40B4-BE49-F238E27FC236}">
                <a16:creationId xmlns:a16="http://schemas.microsoft.com/office/drawing/2014/main" id="{4AC1FAC0-55DE-248B-3C64-50CF89C58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61" y="237506"/>
            <a:ext cx="7343422" cy="552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431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37506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505716" y="843858"/>
            <a:ext cx="8809514" cy="286232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en-US" sz="6000" dirty="0">
              <a:solidFill>
                <a:srgbClr val="5B6933"/>
              </a:solidFill>
              <a:latin typeface="Baskerville Old Face" charset="0"/>
              <a:ea typeface="Baskerville Old Face" charset="0"/>
              <a:cs typeface="Baskerville Old Face" charset="0"/>
            </a:endParaRPr>
          </a:p>
          <a:p>
            <a:endParaRPr lang="en-US" sz="6000" dirty="0">
              <a:solidFill>
                <a:srgbClr val="5B6933"/>
              </a:solidFill>
              <a:latin typeface="Baskerville Old Face" charset="0"/>
              <a:ea typeface="Baskerville Old Face" charset="0"/>
              <a:cs typeface="Baskerville Old Face" charset="0"/>
            </a:endParaRPr>
          </a:p>
          <a:p>
            <a:r>
              <a:rPr lang="en-US" sz="6000" dirty="0">
                <a:solidFill>
                  <a:srgbClr val="5B6933"/>
                </a:solidFill>
                <a:latin typeface="Baskerville Old Face" charset="0"/>
                <a:ea typeface="Baskerville Old Face" charset="0"/>
                <a:cs typeface="Baskerville Old Face" charset="0"/>
              </a:rPr>
              <a:t>                  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3798" y="3429000"/>
            <a:ext cx="2775390" cy="2711669"/>
          </a:xfrm>
          <a:prstGeom prst="rect">
            <a:avLst/>
          </a:prstGeom>
        </p:spPr>
      </p:pic>
      <p:pic>
        <p:nvPicPr>
          <p:cNvPr id="4" name="Picture 3" descr="A bottle of hair cream with text&#10;&#10;Description automatically generated">
            <a:extLst>
              <a:ext uri="{FF2B5EF4-FFF2-40B4-BE49-F238E27FC236}">
                <a16:creationId xmlns:a16="http://schemas.microsoft.com/office/drawing/2014/main" id="{E661E88C-5416-160E-6F89-CF1FF7845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44" y="0"/>
            <a:ext cx="8587317" cy="650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204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ttle of cream with a black dispenser&#10;&#10;Description automatically generated">
            <a:extLst>
              <a:ext uri="{FF2B5EF4-FFF2-40B4-BE49-F238E27FC236}">
                <a16:creationId xmlns:a16="http://schemas.microsoft.com/office/drawing/2014/main" id="{DB2EFD8C-7081-1D15-55D0-0C578CF6A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613" y="402908"/>
            <a:ext cx="5372099" cy="53720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609FBD-9FCD-AA7B-CB4A-6107FB6BD1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739" b="-2"/>
          <a:stretch/>
        </p:blipFill>
        <p:spPr>
          <a:xfrm>
            <a:off x="650351" y="3569018"/>
            <a:ext cx="2455108" cy="2546032"/>
          </a:xfrm>
          <a:prstGeom prst="rect">
            <a:avLst/>
          </a:prstGeom>
        </p:spPr>
      </p:pic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3865E377-CE9C-2FC7-830F-AE1C8EEF8F77}"/>
              </a:ext>
            </a:extLst>
          </p:cNvPr>
          <p:cNvGraphicFramePr/>
          <p:nvPr/>
        </p:nvGraphicFramePr>
        <p:xfrm>
          <a:off x="5207537" y="544010"/>
          <a:ext cx="6984463" cy="4401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43265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C0DCBF-CBF1-364C-77B3-EAF48FC92F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739" b="-2"/>
          <a:stretch/>
        </p:blipFill>
        <p:spPr>
          <a:xfrm>
            <a:off x="2065623" y="1123527"/>
            <a:ext cx="3896008" cy="40403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195F69-B404-0A80-2F7B-3F0993DC6888}"/>
              </a:ext>
            </a:extLst>
          </p:cNvPr>
          <p:cNvSpPr txBox="1"/>
          <p:nvPr/>
        </p:nvSpPr>
        <p:spPr>
          <a:xfrm>
            <a:off x="6562229" y="1206037"/>
            <a:ext cx="1636987" cy="9787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58368">
              <a:spcAft>
                <a:spcPts val="600"/>
              </a:spcAft>
            </a:pPr>
            <a:r>
              <a:rPr lang="en-US" sz="5760" kern="1200">
                <a:solidFill>
                  <a:schemeClr val="tx1"/>
                </a:solidFill>
                <a:latin typeface="Baskerville Old Face" panose="02020602080505020303" pitchFamily="18" charset="77"/>
                <a:ea typeface="+mn-ea"/>
                <a:cs typeface="+mn-cs"/>
              </a:rPr>
              <a:t>Lis’n</a:t>
            </a:r>
            <a:endParaRPr lang="en-US" sz="8000">
              <a:latin typeface="Baskerville Old Face" panose="02020602080505020303" pitchFamily="18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4A92BB-7B54-1B40-C6F2-4A4B821726D0}"/>
              </a:ext>
            </a:extLst>
          </p:cNvPr>
          <p:cNvSpPr txBox="1"/>
          <p:nvPr/>
        </p:nvSpPr>
        <p:spPr>
          <a:xfrm>
            <a:off x="7308273" y="1755208"/>
            <a:ext cx="2020536" cy="1067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58368">
              <a:spcAft>
                <a:spcPts val="600"/>
              </a:spcAft>
            </a:pPr>
            <a:r>
              <a:rPr lang="en-US" sz="6336" b="1" i="1" kern="1200">
                <a:solidFill>
                  <a:schemeClr val="tx1"/>
                </a:solidFill>
                <a:latin typeface="Rastanty Cortez" panose="020F0502020204030204" pitchFamily="34" charset="0"/>
                <a:ea typeface="+mn-ea"/>
                <a:cs typeface="+mn-cs"/>
              </a:rPr>
              <a:t>Blends</a:t>
            </a:r>
            <a:endParaRPr lang="en-US" sz="8800" b="1" i="1">
              <a:latin typeface="Rastanty Cortez" panose="020F0502020204030204" pitchFamily="34" charset="0"/>
              <a:cs typeface="Rastanty Cortez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52DB69-1F76-5B23-2758-FC71F8BD8600}"/>
              </a:ext>
            </a:extLst>
          </p:cNvPr>
          <p:cNvSpPr txBox="1"/>
          <p:nvPr/>
        </p:nvSpPr>
        <p:spPr>
          <a:xfrm>
            <a:off x="6078299" y="2715007"/>
            <a:ext cx="4048072" cy="3013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58368">
              <a:spcAft>
                <a:spcPts val="600"/>
              </a:spcAft>
            </a:pPr>
            <a:r>
              <a:rPr lang="en-US" sz="3168" kern="1200">
                <a:solidFill>
                  <a:schemeClr val="tx1"/>
                </a:solidFill>
                <a:latin typeface="Baskerville Old Face" panose="02020602080505020303" pitchFamily="18" charset="77"/>
                <a:ea typeface="+mn-ea"/>
                <a:cs typeface="+mn-cs"/>
              </a:rPr>
              <a:t>Everyone’s hair is different. That’s why we hacked our own product line to personalize products for your guests!</a:t>
            </a:r>
            <a:endParaRPr lang="en-US" sz="4400">
              <a:latin typeface="Baskerville Old Face" panose="02020602080505020303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137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190</Words>
  <Application>Microsoft Macintosh PowerPoint</Application>
  <PresentationFormat>Widescreen</PresentationFormat>
  <Paragraphs>45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Baskerville Old Face</vt:lpstr>
      <vt:lpstr>Calibri</vt:lpstr>
      <vt:lpstr>Calibri Light</vt:lpstr>
      <vt:lpstr>Rastanty Cortez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Paulette Legred</dc:creator>
  <cp:lastModifiedBy>Paulette Legred</cp:lastModifiedBy>
  <cp:revision>1</cp:revision>
  <dcterms:created xsi:type="dcterms:W3CDTF">2024-02-22T15:31:46Z</dcterms:created>
  <dcterms:modified xsi:type="dcterms:W3CDTF">2024-02-22T15:39:53Z</dcterms:modified>
</cp:coreProperties>
</file>